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72" r:id="rId4"/>
    <p:sldId id="270" r:id="rId5"/>
    <p:sldId id="265" r:id="rId6"/>
    <p:sldId id="273" r:id="rId7"/>
    <p:sldId id="275" r:id="rId8"/>
    <p:sldId id="276" r:id="rId9"/>
    <p:sldId id="268" r:id="rId10"/>
    <p:sldId id="27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9"/>
            <p14:sldId id="272"/>
            <p14:sldId id="270"/>
            <p14:sldId id="265"/>
            <p14:sldId id="273"/>
            <p14:sldId id="275"/>
            <p14:sldId id="276"/>
            <p14:sldId id="268"/>
            <p14:sldId id="274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2" d="100"/>
          <a:sy n="92" d="100"/>
        </p:scale>
        <p:origin x="-143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A5DA-8423-45E7-ABE0-255BD546259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D76E-D909-4F4F-8099-242B49058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C165-ABD5-4D7C-B597-70D76D721E4D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412A-7AFC-424A-A84B-97D3341DB4BC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8762-4372-4F9A-B673-3B0D0A7BD34D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A27-4153-4442-B63C-81B71F43A903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A7-B05D-4459-BD5E-028E9B2CF83B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15E-3129-49D2-B5D2-7BD1F3D96597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A8BA-4AF3-4411-B9FA-E6EEB1346CCD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5911-3B21-4E34-82F0-E193C1BBAB04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2592-C72D-46C5-94A4-9B2E4207B8BA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7C13-72A3-4676-AEED-9C0F17CE6043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E1D3-E1C3-40E3-800F-A93FED4CBEA1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497F-3A59-40A3-8984-645E556C49E1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19978" y="0"/>
            <a:ext cx="4582633" cy="332799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30755" y="2558856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endParaRPr lang="en-US" alt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 </a:t>
            </a:r>
            <a:b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ПРОГРАММНОЙ ИНЖЕНЕРИИ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0611" y="2227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Владимирский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государственный университет</a:t>
            </a:r>
          </a:p>
          <a:p>
            <a:pPr algn="ctr">
              <a:lnSpc>
                <a:spcPct val="80000"/>
              </a:lnSpc>
            </a:pPr>
            <a:endParaRPr lang="en-US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Институт информационных технологий и радиоэлектроники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C:\Users\ssmirnova\Downloads\2214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43" b="97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52" y="69579"/>
            <a:ext cx="1125417" cy="11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Активная студенческая жизнь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Photos\НО_ШПА_4-15 августа 2013\B1J2PkFX8m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5" t="28550" r="4709" b="17499"/>
          <a:stretch/>
        </p:blipFill>
        <p:spPr bwMode="auto">
          <a:xfrm>
            <a:off x="367644" y="1150072"/>
            <a:ext cx="6108569" cy="25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38"/>
          <a:stretch/>
        </p:blipFill>
        <p:spPr bwMode="auto">
          <a:xfrm>
            <a:off x="6159729" y="1150072"/>
            <a:ext cx="2842869" cy="379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pp.userapi.com/c840238/v840238078/82695/zdUfi03jEW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6" t="6295" r="7970" b="3484"/>
          <a:stretch/>
        </p:blipFill>
        <p:spPr bwMode="auto">
          <a:xfrm>
            <a:off x="548099" y="3009703"/>
            <a:ext cx="3359872" cy="25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p.userapi.com/c638228/v638228578/41cb8/bY7CYMFTlq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37" r="17826"/>
          <a:stretch/>
        </p:blipFill>
        <p:spPr bwMode="auto">
          <a:xfrm>
            <a:off x="6387313" y="3657602"/>
            <a:ext cx="2553392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p.userapi.com/c841538/v841538331/46827/F5YfVCe82g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6" t="10040"/>
          <a:stretch/>
        </p:blipFill>
        <p:spPr bwMode="auto">
          <a:xfrm>
            <a:off x="4146896" y="3009703"/>
            <a:ext cx="2113417" cy="30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p.userapi.com/c626226/v626226486/5ab08/KZRLuBIq_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734" y="4508813"/>
            <a:ext cx="3265061" cy="21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4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1795472"/>
            <a:ext cx="80010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Информационных систем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программной инженерии</a:t>
            </a:r>
          </a:p>
          <a:p>
            <a:pPr algn="ctr">
              <a:lnSpc>
                <a:spcPct val="80000"/>
              </a:lnSpc>
            </a:pP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информационных технологий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радиоэлектроники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Владимирского государственного университета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37050" y="4779848"/>
            <a:ext cx="46799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479-833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479-977 кафедра ИСПИ</a:t>
            </a:r>
          </a:p>
          <a:p>
            <a:pPr eaLnBrk="1" hangingPunct="1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isim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vlsu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кафедры: http://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www.isse.cdo.vlsu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alt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6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ИСПИ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0186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Магистратура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09.04.02 – «Информационные системы и технологии»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09.04.04 – «Программная инженерия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069168"/>
            <a:ext cx="4572000" cy="1279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Аспирантура: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19.06.01 (05.13.01)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Информатика и вычислительная техника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47" y="1901861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СПО: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09.02.04 – «Информационные системы (по отраслям)»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09.02.07 – «Информационные системы и программирование»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147" y="4069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Бакалавриат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09.03.02 – «Информационные системы и технологии»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09.03.04 – «Программная инженерия»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12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182" y="1345869"/>
            <a:ext cx="7869890" cy="48897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Программист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Руководитель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разработки программного обеспечения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Администратор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баз данных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Специалист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тестированию в области ИТ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Архитектор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программного обеспечения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Системный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аналитик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Специалист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информационным системам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Руководитель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проектов в области ИТ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Менеджер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продуктов в области ИТ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Менеджер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информационных технологий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Специалист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информационным ресурсам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10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Специалист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технической документации в области ИТ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14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и языки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510" y="2485896"/>
            <a:ext cx="1398175" cy="13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gith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826" y="4298905"/>
            <a:ext cx="4870931" cy="16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ph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182" y="4440064"/>
            <a:ext cx="2131641" cy="13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html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686" y="1245689"/>
            <a:ext cx="1632300" cy="16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css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281" y="2485896"/>
            <a:ext cx="1181053" cy="16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ja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954" y="926204"/>
            <a:ext cx="2388744" cy="23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qit24.ru/wp-content/uploads/2016/08/buy1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107" y="1188723"/>
            <a:ext cx="1996261" cy="19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54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направления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069802" y="4152419"/>
            <a:ext cx="5105400" cy="708025"/>
            <a:chOff x="1248" y="1361"/>
            <a:chExt cx="3216" cy="446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831" y="1361"/>
              <a:ext cx="224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Интеллектуальные системы </a:t>
              </a:r>
              <a:endPara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alt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поддержки </a:t>
              </a:r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принятия решений</a:t>
              </a: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069802" y="1637819"/>
            <a:ext cx="5105400" cy="708025"/>
            <a:chOff x="1248" y="1951"/>
            <a:chExt cx="3216" cy="446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1" y="1951"/>
              <a:ext cx="250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Автоматизация и </a:t>
              </a:r>
              <a:r>
                <a:rPr lang="ru-RU" alt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информатизация</a:t>
              </a:r>
            </a:p>
            <a:p>
              <a:r>
                <a:rPr lang="ru-RU" alt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производств и организаций</a:t>
              </a: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069802" y="2601431"/>
            <a:ext cx="6003925" cy="555625"/>
            <a:chOff x="1248" y="2640"/>
            <a:chExt cx="3782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71" y="2654"/>
              <a:ext cx="32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Программирование мобильных  </a:t>
              </a:r>
              <a:r>
                <a:rPr lang="ru-RU" alt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приложений</a:t>
              </a:r>
              <a:endPara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069802" y="3439631"/>
            <a:ext cx="5227638" cy="555625"/>
            <a:chOff x="1248" y="3230"/>
            <a:chExt cx="3293" cy="35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771" y="3255"/>
              <a:ext cx="27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Гибридные </a:t>
              </a:r>
              <a:r>
                <a:rPr lang="ru-RU" alt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информационные </a:t>
              </a:r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системы</a:t>
              </a: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2069802" y="5138256"/>
            <a:ext cx="5181600" cy="555625"/>
            <a:chOff x="1248" y="3230"/>
            <a:chExt cx="3264" cy="35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1831" y="3266"/>
              <a:ext cx="26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Компьютерная графика и веб-дизайн</a:t>
              </a:r>
              <a:endParaRPr lang="en-US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2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ASP.NET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283" y="977787"/>
            <a:ext cx="4364197" cy="3185306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635" y="3287940"/>
            <a:ext cx="3927172" cy="3413647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96" y="3266066"/>
            <a:ext cx="3989009" cy="3457396"/>
          </a:xfrm>
        </p:spPr>
      </p:pic>
    </p:spTree>
    <p:extLst>
      <p:ext uri="{BB962C8B-B14F-4D97-AF65-F5344CB8AC3E}">
        <p14:creationId xmlns:p14="http://schemas.microsoft.com/office/powerpoint/2010/main" xmlns="" val="362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под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39694" y="6363360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Рисунок 11" descr="D:\7 семестр\Android +\Курсач\Изображения\Screenshot_2017-12-18_03-23-2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609" y="3725733"/>
            <a:ext cx="186690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7 семестр\Android +\Курсач\Изображения\Screenshot_2017-12-18_03-24-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487" y="3649533"/>
            <a:ext cx="192405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7 семестр\Android +\Курсач\Изображения\Screenshot_2017-12-18_03-24-3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515" y="3659058"/>
            <a:ext cx="1914525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Рисунок 8" descr="Screenshot_2017-12-18_03-20-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317" y="1027255"/>
            <a:ext cx="1670244" cy="27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7" descr="Screenshot_2017-12-18_03-21-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738" y="1027255"/>
            <a:ext cx="1670244" cy="27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6" descr="Screenshot_2017-12-18_03-21-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159" y="1028559"/>
            <a:ext cx="1659606" cy="2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5" descr="Screenshot_2017-12-18_03-22-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942" y="1027255"/>
            <a:ext cx="1670244" cy="27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025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Трехмерное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дизайн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025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Picture 12" descr="http://www.cs.vlsu.ru/bitrix/components/bitrix/forum.interface/show_file.php?fid=1373&amp;width=0&amp;height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20" y="1325158"/>
            <a:ext cx="4657992" cy="34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E:\_PROGRAMS_\_GRAFIKA_\3DsMax\!!All_My_Files!!\Files\портфель\кухн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729" y="3216791"/>
            <a:ext cx="4529697" cy="339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7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и соревнованиях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IT- технологиям</a:t>
            </a:r>
          </a:p>
        </p:txBody>
      </p:sp>
      <p:pic>
        <p:nvPicPr>
          <p:cNvPr id="4" name="Рисунок 9" descr="lbgkj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37082"/>
            <a:ext cx="44323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Изображени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2" r="674" b="954"/>
          <a:stretch>
            <a:fillRect/>
          </a:stretch>
        </p:blipFill>
        <p:spPr bwMode="auto">
          <a:xfrm>
            <a:off x="4278822" y="4061825"/>
            <a:ext cx="1785536" cy="25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moklyachenko-gramota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144" y="3227451"/>
            <a:ext cx="1780335" cy="25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Изображение0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2" t="476" r="674" b="476"/>
          <a:stretch>
            <a:fillRect/>
          </a:stretch>
        </p:blipFill>
        <p:spPr bwMode="auto">
          <a:xfrm>
            <a:off x="7048112" y="2281463"/>
            <a:ext cx="2017368" cy="279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221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Кафедра ИСПИ</vt:lpstr>
      <vt:lpstr>Профессии</vt:lpstr>
      <vt:lpstr>Изучаемые технологии и языки</vt:lpstr>
      <vt:lpstr>Научные направления</vt:lpstr>
      <vt:lpstr>Разработка на ASP.NET</vt:lpstr>
      <vt:lpstr>Разработка под Android</vt:lpstr>
      <vt:lpstr>Трехмерное моделирование и дизайн</vt:lpstr>
      <vt:lpstr>Участие в конкурсах и соревнованиях  по IT- технологиям</vt:lpstr>
      <vt:lpstr>Активная студенческая жизнь</vt:lpstr>
      <vt:lpstr>Контактная информация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izhigalov</cp:lastModifiedBy>
  <cp:revision>155</cp:revision>
  <dcterms:created xsi:type="dcterms:W3CDTF">2016-11-18T14:12:19Z</dcterms:created>
  <dcterms:modified xsi:type="dcterms:W3CDTF">2018-03-29T06:47:19Z</dcterms:modified>
</cp:coreProperties>
</file>