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veat" panose="00000500000000000000" pitchFamily="2" charset="-52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165b694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165b694f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4165b694f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4002189" y="1041400"/>
            <a:ext cx="755653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veat"/>
              <a:buNone/>
            </a:pPr>
            <a:r>
              <a:rPr lang="ru-RU" sz="50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Курс</a:t>
            </a:r>
            <a:br>
              <a:rPr lang="ru-RU" sz="50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ru-RU" sz="500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«Программирование на языке Java»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566" y="457200"/>
            <a:ext cx="3192623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1329146"/>
            <a:ext cx="10515600" cy="41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</a:pPr>
            <a:r>
              <a:rPr lang="ru-RU" sz="4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Два основных вопроса! </a:t>
            </a:r>
            <a:br>
              <a:rPr lang="ru-RU" sz="4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br>
              <a:rPr lang="ru-RU" sz="44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ru-RU" sz="46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1. Почему стоит выбрать именно Java;</a:t>
            </a:r>
            <a:br>
              <a:rPr lang="ru-RU" sz="46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ru-RU" sz="46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2. Что будем делать на курсе… </a:t>
            </a:r>
            <a:br>
              <a:rPr lang="ru-RU" sz="44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endParaRPr sz="4400" b="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2</a:t>
            </a:fld>
            <a:endParaRPr sz="2000" b="0" i="0" u="none" strike="noStrike" cap="none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838200" y="17438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endParaRPr sz="4600" b="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914400" marR="0" lvl="0" indent="-914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AutoNum type="arabicPeriod"/>
            </a:pPr>
            <a:r>
              <a:rPr lang="ru-RU" sz="46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Java – современный язык, постоянно развивающийся и сверх популярный;</a:t>
            </a:r>
            <a:endParaRPr sz="4600" b="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914400" marR="0" lvl="0" indent="-914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AutoNum type="arabicPeriod"/>
            </a:pPr>
            <a:r>
              <a:rPr lang="ru-RU" sz="46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Придуман простым для сложных задач;</a:t>
            </a:r>
            <a:endParaRPr sz="4600" b="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8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Caveat"/>
              <a:buNone/>
            </a:pPr>
            <a:br>
              <a:rPr lang="ru-RU" sz="432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ru-RU" sz="477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Сомнения в сторону, Java всех вас любит</a:t>
            </a:r>
            <a:br>
              <a:rPr lang="ru-RU" sz="477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ru-RU" sz="477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... и примет, так как простая в работе и в освоении.</a:t>
            </a:r>
            <a:br>
              <a:rPr lang="ru-RU" sz="477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endParaRPr sz="4770" b="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3</a:t>
            </a:fld>
            <a:endParaRPr sz="1600" b="0" i="0" u="none" strike="noStrike" cap="none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</a:pPr>
            <a:r>
              <a:rPr lang="ru-RU" sz="4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А ещё в чём его крутость?</a:t>
            </a:r>
            <a:endParaRPr sz="4800" b="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ru-RU" sz="46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Надёжный + безопасный + развитая экосистема +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ru-RU" sz="46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удобство = огромная популярность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0" i="0" u="none" strike="noStrike" cap="none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4</a:t>
            </a:fld>
            <a:endParaRPr sz="1600" b="0" i="0" u="none" strike="noStrike" cap="none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4571" y="4001294"/>
            <a:ext cx="8942857" cy="136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</a:pPr>
            <a:r>
              <a:rPr lang="ru-RU" sz="48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Где используют Java?</a:t>
            </a:r>
            <a:endParaRPr sz="4800" b="0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ru-RU" sz="46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Если коротко, то ВЕЗДЕ!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7" descr="ÐÐ°ÑÑÐ¸Ð½ÐºÐ¸ Ð¿Ð¾ Ð·Ð°Ð¿ÑÐ¾ÑÑ Ð¼Ð¾Ð±Ð¸Ð»ÑÐ½Ð°Ñ ÑÐ°Ð·ÑÐ°Ð±Ð¾ÑÐºÐ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921" y="3036294"/>
            <a:ext cx="3915053" cy="192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 descr="ÐÐ°ÑÑÐ¸Ð½ÐºÐ¸ Ð¿Ð¾ Ð·Ð°Ð¿ÑÐ¾ÑÑ LibGD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6691" y="2572543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4900" y="2795127"/>
            <a:ext cx="2928900" cy="24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latin typeface="Caveat"/>
                <a:ea typeface="Caveat"/>
                <a:cs typeface="Caveat"/>
                <a:sym typeface="Caveat"/>
              </a:rPr>
              <a:t>Кто использует Java?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48350"/>
            <a:ext cx="2414850" cy="1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4000" y="1711363"/>
            <a:ext cx="2993549" cy="16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3125" y="3467125"/>
            <a:ext cx="3219800" cy="1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5150" y="3805200"/>
            <a:ext cx="1957965" cy="16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675" y="5148925"/>
            <a:ext cx="1447475" cy="14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07622" y="1804913"/>
            <a:ext cx="2993550" cy="14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17400" y="3294754"/>
            <a:ext cx="2743200" cy="109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82775" y="5204486"/>
            <a:ext cx="5212451" cy="100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750EC-3577-4953-8F8C-61667157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sz="4800" dirty="0">
                <a:latin typeface="Caveat" panose="00000500000000000000" pitchFamily="2" charset="-52"/>
              </a:rPr>
              <a:t>Чем займёмся</a:t>
            </a:r>
            <a:r>
              <a:rPr lang="en-US" sz="4800" dirty="0">
                <a:latin typeface="Caveat" panose="00000500000000000000" pitchFamily="2" charset="-52"/>
              </a:rPr>
              <a:t>? </a:t>
            </a:r>
            <a:endParaRPr lang="ru-RU" sz="4800" dirty="0">
              <a:latin typeface="Caveat" panose="00000500000000000000" pitchFamily="2" charset="-52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4741C0-052B-472D-BC65-32868DFC8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390634-2536-4365-B3A6-3FA14317F8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18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Широкоэкранный</PresentationFormat>
  <Paragraphs>21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Caveat</vt:lpstr>
      <vt:lpstr>Calibri</vt:lpstr>
      <vt:lpstr>Тема Office</vt:lpstr>
      <vt:lpstr>Курс «Программирование на языке Java»</vt:lpstr>
      <vt:lpstr>Два основных вопроса!   1. Почему стоит выбрать именно Java; 2. Что будем делать на курсе…  </vt:lpstr>
      <vt:lpstr> Сомнения в сторону, Java всех вас любит ... и примет, так как простая в работе и в освоении. </vt:lpstr>
      <vt:lpstr>А ещё в чём его крутость?</vt:lpstr>
      <vt:lpstr>Где используют Java?</vt:lpstr>
      <vt:lpstr>Кто использует Java?</vt:lpstr>
      <vt:lpstr>Чем займёмся?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«Программирование на языке Java»</dc:title>
  <cp:lastModifiedBy>Nikita Lipatov</cp:lastModifiedBy>
  <cp:revision>2</cp:revision>
  <dcterms:modified xsi:type="dcterms:W3CDTF">2018-09-06T14:17:46Z</dcterms:modified>
</cp:coreProperties>
</file>