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9" r:id="rId4"/>
    <p:sldId id="284" r:id="rId5"/>
    <p:sldId id="260" r:id="rId6"/>
    <p:sldId id="262" r:id="rId7"/>
    <p:sldId id="285" r:id="rId8"/>
    <p:sldId id="286" r:id="rId9"/>
    <p:sldId id="287" r:id="rId10"/>
    <p:sldId id="289" r:id="rId11"/>
    <p:sldId id="272" r:id="rId12"/>
    <p:sldId id="266" r:id="rId13"/>
    <p:sldId id="278" r:id="rId14"/>
    <p:sldId id="275" r:id="rId15"/>
    <p:sldId id="290" r:id="rId16"/>
    <p:sldId id="288" r:id="rId17"/>
  </p:sldIdLst>
  <p:sldSz cx="9144000" cy="5143500" type="screen16x9"/>
  <p:notesSz cx="6858000" cy="9144000"/>
  <p:embeddedFontLst>
    <p:embeddedFont>
      <p:font typeface="Roboto Slab Light" charset="0"/>
      <p:regular r:id="rId19"/>
      <p:bold r:id="rId20"/>
    </p:embeddedFont>
    <p:embeddedFont>
      <p:font typeface="Lato Light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06E6F46-1511-447E-8745-DA06AB810903}">
  <a:tblStyle styleId="{C06E6F46-1511-447E-8745-DA06AB8109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706" autoAdjust="0"/>
  </p:normalViewPr>
  <p:slideViewPr>
    <p:cSldViewPr snapToGrid="0">
      <p:cViewPr>
        <p:scale>
          <a:sx n="125" d="100"/>
          <a:sy n="125" d="100"/>
        </p:scale>
        <p:origin x="-558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8657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946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156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534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160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47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2442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173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366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590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e.cdo.vlsu.ru/" TargetMode="External"/><Relationship Id="rId2" Type="http://schemas.openxmlformats.org/officeDocument/2006/relationships/hyperlink" Target="mailto:isim@vlsu.ru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СИСТЕМ </a:t>
            </a:r>
            <a:b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ПРОГРАММНОЙ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ИНЖЕНЕРИИ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ssmirnova\Downloads\2214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43" b="97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119" y="163059"/>
            <a:ext cx="1478224" cy="148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21" y="566095"/>
            <a:ext cx="2340159" cy="2630400"/>
          </a:xfrm>
        </p:spPr>
        <p:txBody>
          <a:bodyPr/>
          <a:lstStyle/>
          <a:p>
            <a:pPr algn="ctr"/>
            <a:r>
              <a:rPr lang="ru-RU" sz="2400" dirty="0" smtClean="0"/>
              <a:t>Изучаемые дисциплины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4234" y="418063"/>
            <a:ext cx="5908100" cy="3267300"/>
          </a:xfrm>
        </p:spPr>
        <p:txBody>
          <a:bodyPr/>
          <a:lstStyle/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Технологии программирования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err="1"/>
              <a:t>Платформонезависимое</a:t>
            </a:r>
            <a:r>
              <a:rPr lang="ru-RU" dirty="0"/>
              <a:t> </a:t>
            </a:r>
            <a:r>
              <a:rPr lang="ru-RU" dirty="0" smtClean="0"/>
              <a:t>программирование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Распределенные программные системы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Графические информационные технологии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Мультимедиа технологии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Теория информационных процессов и систем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Моделирование систем</a:t>
            </a:r>
          </a:p>
          <a:p>
            <a:pPr>
              <a:buFont typeface="Lato Light" panose="020B0604020202020204" charset="0"/>
              <a:buChar char="•"/>
            </a:pPr>
            <a:r>
              <a:rPr lang="en-US" dirty="0" smtClean="0"/>
              <a:t>CASE-</a:t>
            </a:r>
            <a:r>
              <a:rPr lang="ru-RU" dirty="0" smtClean="0"/>
              <a:t>технологии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Основы разработки </a:t>
            </a:r>
            <a:r>
              <a:rPr lang="en-US" dirty="0" smtClean="0"/>
              <a:t>WEB-</a:t>
            </a:r>
            <a:r>
              <a:rPr lang="ru-RU" dirty="0" smtClean="0"/>
              <a:t>приложений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Интегрированные информационные системы</a:t>
            </a:r>
          </a:p>
          <a:p>
            <a:pPr>
              <a:buFont typeface="Lato Light" panose="020B0604020202020204" charset="0"/>
              <a:buChar char="•"/>
            </a:pPr>
            <a:r>
              <a:rPr lang="ru-RU" dirty="0" smtClean="0"/>
              <a:t>Интеллектуальные системы и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3014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3032931" y="1490108"/>
            <a:ext cx="520353" cy="5203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2.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888083" y="2286082"/>
            <a:ext cx="520353" cy="5203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3.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3150952" y="699597"/>
            <a:ext cx="524843" cy="5303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1.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43292" y="559475"/>
            <a:ext cx="231871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Научные направления</a:t>
            </a:r>
            <a:endParaRPr sz="2400" dirty="0"/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3413374" y="0"/>
            <a:ext cx="225588" cy="699597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 flipH="1">
            <a:off x="3293108" y="1229932"/>
            <a:ext cx="120266" cy="260176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3148260" y="2010461"/>
            <a:ext cx="144848" cy="275621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18" name="Google Shape;530;p31"/>
          <p:cNvSpPr/>
          <p:nvPr/>
        </p:nvSpPr>
        <p:spPr>
          <a:xfrm>
            <a:off x="3032928" y="3077401"/>
            <a:ext cx="520353" cy="5203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4.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" name="Google Shape;530;p31"/>
          <p:cNvSpPr/>
          <p:nvPr/>
        </p:nvSpPr>
        <p:spPr>
          <a:xfrm>
            <a:off x="3148260" y="3857123"/>
            <a:ext cx="520353" cy="5203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5</a:t>
            </a: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0" name="Google Shape;536;p31"/>
          <p:cNvCxnSpPr>
            <a:stCxn id="18" idx="0"/>
            <a:endCxn id="530" idx="4"/>
          </p:cNvCxnSpPr>
          <p:nvPr/>
        </p:nvCxnSpPr>
        <p:spPr>
          <a:xfrm flipH="1" flipV="1">
            <a:off x="3148260" y="2806435"/>
            <a:ext cx="144845" cy="270966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" name="Google Shape;536;p31"/>
          <p:cNvCxnSpPr>
            <a:stCxn id="19" idx="0"/>
            <a:endCxn id="18" idx="4"/>
          </p:cNvCxnSpPr>
          <p:nvPr/>
        </p:nvCxnSpPr>
        <p:spPr>
          <a:xfrm flipH="1" flipV="1">
            <a:off x="3293105" y="3597754"/>
            <a:ext cx="115332" cy="259369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" name="Google Shape;532;p31"/>
          <p:cNvSpPr txBox="1">
            <a:spLocks/>
          </p:cNvSpPr>
          <p:nvPr/>
        </p:nvSpPr>
        <p:spPr>
          <a:xfrm>
            <a:off x="3908179" y="699597"/>
            <a:ext cx="4489288" cy="45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Автоматизация и информатизация производств и организаций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39628" y="1490108"/>
            <a:ext cx="448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Программирование мобильных приложений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628696" y="2301385"/>
            <a:ext cx="448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Гибридные информационное системы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36424" y="3077401"/>
            <a:ext cx="448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Интеллектуальные системы поддержки принятия решений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04975" y="3853417"/>
            <a:ext cx="448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Компьютерная графика и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веб-дизайн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  <p:cxnSp>
        <p:nvCxnSpPr>
          <p:cNvPr id="535" name="Google Shape;535;p31"/>
          <p:cNvCxnSpPr>
            <a:stCxn id="19" idx="4"/>
          </p:cNvCxnSpPr>
          <p:nvPr/>
        </p:nvCxnSpPr>
        <p:spPr>
          <a:xfrm flipH="1">
            <a:off x="3148260" y="4377476"/>
            <a:ext cx="260177" cy="76602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>
            <a:spLocks noGrp="1"/>
          </p:cNvSpPr>
          <p:nvPr>
            <p:ph type="title" idx="4294967295"/>
          </p:nvPr>
        </p:nvSpPr>
        <p:spPr>
          <a:xfrm>
            <a:off x="2295571" y="2452763"/>
            <a:ext cx="4754100" cy="642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Arch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Работы студентов</a:t>
            </a:r>
            <a:endParaRPr sz="3600" dirty="0">
              <a:solidFill>
                <a:srgbClr val="02BDC7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6" name="Google Shape;476;p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grpSp>
        <p:nvGrpSpPr>
          <p:cNvPr id="21" name="Google Shape;708;p41"/>
          <p:cNvGrpSpPr/>
          <p:nvPr/>
        </p:nvGrpSpPr>
        <p:grpSpPr>
          <a:xfrm rot="1466732">
            <a:off x="6416023" y="3115350"/>
            <a:ext cx="986991" cy="986009"/>
            <a:chOff x="5290150" y="1636700"/>
            <a:chExt cx="425025" cy="42987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2" name="Google Shape;709;p41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90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0;p41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90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725;p41"/>
          <p:cNvGrpSpPr/>
          <p:nvPr/>
        </p:nvGrpSpPr>
        <p:grpSpPr>
          <a:xfrm rot="20028515">
            <a:off x="1514571" y="934898"/>
            <a:ext cx="762782" cy="885368"/>
            <a:chOff x="616425" y="2329600"/>
            <a:chExt cx="361700" cy="38847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Google Shape;726;p4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7;p4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8;p4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9;p4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0;p4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1;p4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2;p4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3;p4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ln w="19050">
              <a:solidFill>
                <a:schemeClr val="accent4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/>
          <p:nvPr/>
        </p:nvSpPr>
        <p:spPr>
          <a:xfrm>
            <a:off x="2330832" y="1523522"/>
            <a:ext cx="4447339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7"/>
          <p:cNvSpPr txBox="1">
            <a:spLocks noGrp="1"/>
          </p:cNvSpPr>
          <p:nvPr>
            <p:ph type="body" idx="4294967295"/>
          </p:nvPr>
        </p:nvSpPr>
        <p:spPr>
          <a:xfrm>
            <a:off x="2436373" y="437349"/>
            <a:ext cx="4137550" cy="905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Разработка </a:t>
            </a:r>
            <a:b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r>
              <a:rPr lang="en-US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web-</a:t>
            </a: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приложений</a:t>
            </a:r>
            <a:endParaRPr sz="2400" dirty="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88" name="Google Shape;588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4100" name="Picture 4" descr="ÐÑÐ¿Ð¸ÑÑ_Ð±Ð¸Ð»ÐµÑ_Ð¨Ð°Ð³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861" y="1689101"/>
            <a:ext cx="4126139" cy="2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/>
          <p:nvPr/>
        </p:nvSpPr>
        <p:spPr>
          <a:xfrm>
            <a:off x="2436373" y="1560576"/>
            <a:ext cx="1493181" cy="2682812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" name="Google Shape;569;p35"/>
          <p:cNvSpPr/>
          <p:nvPr/>
        </p:nvSpPr>
        <p:spPr>
          <a:xfrm>
            <a:off x="5150165" y="1560576"/>
            <a:ext cx="1423758" cy="2682812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87;p37"/>
          <p:cNvSpPr txBox="1">
            <a:spLocks/>
          </p:cNvSpPr>
          <p:nvPr/>
        </p:nvSpPr>
        <p:spPr>
          <a:xfrm>
            <a:off x="2436373" y="437349"/>
            <a:ext cx="4137550" cy="9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Разработка </a:t>
            </a:r>
            <a:b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мобильных приложений</a:t>
            </a:r>
            <a:endParaRPr lang="ru-RU" sz="2400" dirty="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id="9" name="Рисунок 8" descr="Screenshot_2017-12-18_03-20-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12"/>
          <a:stretch/>
        </p:blipFill>
        <p:spPr bwMode="auto">
          <a:xfrm>
            <a:off x="2514600" y="1791338"/>
            <a:ext cx="1347788" cy="2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7 семестр\Android +\Курсач\Изображения\Screenshot_2017-12-18_03-24-3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0"/>
          <a:stretch/>
        </p:blipFill>
        <p:spPr bwMode="auto">
          <a:xfrm>
            <a:off x="5258119" y="1952309"/>
            <a:ext cx="1207849" cy="189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82" t="476" r="674" b="476"/>
          <a:stretch>
            <a:fillRect/>
          </a:stretch>
        </p:blipFill>
        <p:spPr bwMode="auto">
          <a:xfrm>
            <a:off x="5394907" y="1275472"/>
            <a:ext cx="2188651" cy="30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4" name="Рисунок 4" descr="Изображ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82" r="674" b="954"/>
          <a:stretch>
            <a:fillRect/>
          </a:stretch>
        </p:blipFill>
        <p:spPr bwMode="auto">
          <a:xfrm>
            <a:off x="1558845" y="1275472"/>
            <a:ext cx="2160979" cy="307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moklyachenko-gramota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013" y="1808872"/>
            <a:ext cx="2168525" cy="31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587;p37"/>
          <p:cNvSpPr txBox="1">
            <a:spLocks/>
          </p:cNvSpPr>
          <p:nvPr/>
        </p:nvSpPr>
        <p:spPr>
          <a:xfrm>
            <a:off x="2428875" y="121435"/>
            <a:ext cx="4335548" cy="9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Участие в конкурсах и соревнованиях </a:t>
            </a:r>
            <a:br>
              <a:rPr lang="ru-RU" sz="2400" dirty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r>
              <a:rPr lang="ru-RU" sz="2400" dirty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по IT- технологиям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27830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Google Shape;403;p17"/>
          <p:cNvSpPr txBox="1">
            <a:spLocks/>
          </p:cNvSpPr>
          <p:nvPr/>
        </p:nvSpPr>
        <p:spPr>
          <a:xfrm>
            <a:off x="685800" y="150715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Контактная информация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Google Shape;404;p17"/>
          <p:cNvSpPr txBox="1">
            <a:spLocks/>
          </p:cNvSpPr>
          <p:nvPr/>
        </p:nvSpPr>
        <p:spPr>
          <a:xfrm>
            <a:off x="2057400" y="3140950"/>
            <a:ext cx="5222099" cy="1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Тел.: 479-833, 479-977 кафедра ИСПИ</a:t>
            </a:r>
          </a:p>
          <a:p>
            <a:pPr marL="0" indent="0">
              <a:buFont typeface="Lato Light"/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Е-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mail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isim@vlsu.ru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Lato Light"/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Сайт кафедры: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http://www.isse.cdo.vlsu.ru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Google Shape;405;p17" descr="photo-1434030216411-0b793f4b417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6373" y="1971317"/>
            <a:ext cx="2071500" cy="207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194" name="Picture 2" descr="http://qrcoder.ru/code/?http%3A%2F%2Fwww.isse.cdo.vlsu.ru&amp;10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30" y="3082480"/>
            <a:ext cx="1444170" cy="14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6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КАФЕДРА ИСПИ</a:t>
            </a:r>
            <a:endParaRPr dirty="0"/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371664" y="1140847"/>
            <a:ext cx="3051300" cy="1410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rgbClr val="4A5C65"/>
                </a:solidFill>
              </a:rPr>
              <a:t>СПО</a:t>
            </a:r>
            <a:endParaRPr sz="1600" dirty="0">
              <a:solidFill>
                <a:srgbClr val="4A5C65"/>
              </a:solidFill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dirty="0"/>
              <a:t>09.02.04 – </a:t>
            </a:r>
            <a:r>
              <a:rPr lang="ru-RU" sz="1600" dirty="0" smtClean="0"/>
              <a:t>Информационные </a:t>
            </a:r>
            <a:r>
              <a:rPr lang="ru-RU" sz="1600" dirty="0"/>
              <a:t>системы (по отраслям</a:t>
            </a:r>
            <a:r>
              <a:rPr lang="ru-RU" sz="1600" dirty="0" smtClean="0"/>
              <a:t>)</a:t>
            </a:r>
            <a:endParaRPr lang="ru-RU" sz="1600" dirty="0"/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dirty="0"/>
              <a:t>09.02.07 – </a:t>
            </a:r>
            <a:r>
              <a:rPr lang="ru-RU" sz="1600" dirty="0" smtClean="0"/>
              <a:t>Информационные </a:t>
            </a:r>
            <a:r>
              <a:rPr lang="ru-RU" sz="1600" dirty="0"/>
              <a:t>системы и </a:t>
            </a:r>
            <a:r>
              <a:rPr lang="ru-RU" sz="1600" dirty="0" smtClean="0"/>
              <a:t>программирование</a:t>
            </a:r>
            <a:endParaRPr lang="ru-RU" sz="1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2400" dirty="0"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298392" y="1140847"/>
            <a:ext cx="3051300" cy="1410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rgbClr val="4A5C65"/>
                </a:solidFill>
              </a:rPr>
              <a:t>БАКАЛАВРИАТ</a:t>
            </a:r>
            <a:endParaRPr sz="1600" dirty="0">
              <a:solidFill>
                <a:srgbClr val="4A5C65"/>
              </a:solidFill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dirty="0"/>
              <a:t>09.03.02 – </a:t>
            </a:r>
            <a:r>
              <a:rPr lang="ru-RU" sz="1600" dirty="0" smtClean="0"/>
              <a:t>Информационные </a:t>
            </a:r>
            <a:r>
              <a:rPr lang="ru-RU" sz="1600" dirty="0"/>
              <a:t>системы и </a:t>
            </a:r>
            <a:r>
              <a:rPr lang="ru-RU" sz="1600" dirty="0" smtClean="0"/>
              <a:t>технологии</a:t>
            </a:r>
            <a:endParaRPr lang="ru-RU" sz="1600" dirty="0"/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dirty="0"/>
              <a:t>09.03.04 – </a:t>
            </a:r>
            <a:r>
              <a:rPr lang="ru-RU" sz="1600" dirty="0" smtClean="0"/>
              <a:t>Программная </a:t>
            </a:r>
            <a:br>
              <a:rPr lang="ru-RU" sz="1600" dirty="0" smtClean="0"/>
            </a:br>
            <a:r>
              <a:rPr lang="ru-RU" sz="1600" dirty="0" smtClean="0"/>
              <a:t>инженерия</a:t>
            </a:r>
            <a:endParaRPr lang="ru-RU" sz="1600" dirty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1600"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9" name="Google Shape;397;p16"/>
          <p:cNvSpPr txBox="1">
            <a:spLocks/>
          </p:cNvSpPr>
          <p:nvPr/>
        </p:nvSpPr>
        <p:spPr>
          <a:xfrm>
            <a:off x="2371664" y="2945141"/>
            <a:ext cx="3051300" cy="141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/>
              <a:t>МАГИСТРАТУРА</a:t>
            </a:r>
            <a:endParaRPr lang="ru-RU" sz="1600" dirty="0" smtClean="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ru-RU" sz="1600" dirty="0"/>
              <a:t>09.04.02 – </a:t>
            </a:r>
            <a:r>
              <a:rPr lang="ru-RU" sz="1600" dirty="0" smtClean="0"/>
              <a:t>Информационные </a:t>
            </a:r>
            <a:r>
              <a:rPr lang="ru-RU" sz="1600" dirty="0"/>
              <a:t>системы и </a:t>
            </a:r>
            <a:r>
              <a:rPr lang="ru-RU" sz="1600" dirty="0" smtClean="0"/>
              <a:t>технологии</a:t>
            </a:r>
            <a:endParaRPr lang="ru-RU" sz="1600" dirty="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ru-RU" sz="1600" dirty="0"/>
              <a:t>09.04.04 – </a:t>
            </a:r>
            <a:r>
              <a:rPr lang="ru-RU" sz="1600" dirty="0" smtClean="0"/>
              <a:t>Программная </a:t>
            </a:r>
            <a:br>
              <a:rPr lang="ru-RU" sz="1600" dirty="0" smtClean="0"/>
            </a:br>
            <a:r>
              <a:rPr lang="ru-RU" sz="1600" dirty="0" smtClean="0"/>
              <a:t>инженерия</a:t>
            </a:r>
            <a:endParaRPr lang="ru-RU" sz="1600" dirty="0"/>
          </a:p>
          <a:p>
            <a:pPr marL="0" indent="0" algn="ctr">
              <a:spcAft>
                <a:spcPts val="1000"/>
              </a:spcAft>
              <a:buFont typeface="Lato Light"/>
              <a:buNone/>
            </a:pPr>
            <a:endParaRPr lang="ru-RU" sz="1600" dirty="0"/>
          </a:p>
        </p:txBody>
      </p:sp>
      <p:sp>
        <p:nvSpPr>
          <p:cNvPr id="10" name="Google Shape;397;p16"/>
          <p:cNvSpPr txBox="1">
            <a:spLocks/>
          </p:cNvSpPr>
          <p:nvPr/>
        </p:nvSpPr>
        <p:spPr>
          <a:xfrm>
            <a:off x="5298392" y="2945141"/>
            <a:ext cx="3051300" cy="141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/>
              <a:t>АСПИРАНТУРА</a:t>
            </a:r>
            <a:endParaRPr lang="ru-RU" b="1" dirty="0" smtClean="0"/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 smtClean="0"/>
              <a:t>19.06.01 </a:t>
            </a:r>
            <a:r>
              <a:rPr lang="ru-RU" sz="1600" dirty="0"/>
              <a:t>(05.13.01) –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Информатика </a:t>
            </a:r>
            <a:r>
              <a:rPr lang="ru-RU" sz="1600" dirty="0"/>
              <a:t>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вычислительная </a:t>
            </a:r>
            <a:r>
              <a:rPr lang="ru-RU" sz="1600" dirty="0"/>
              <a:t>техника </a:t>
            </a:r>
          </a:p>
          <a:p>
            <a:pPr marL="0" indent="0" algn="ctr">
              <a:spcAft>
                <a:spcPts val="1000"/>
              </a:spcAft>
              <a:buFont typeface="Lato Light"/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98292" y="1741846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</a:rPr>
              <a:t>ПРОФЕССИИ</a:t>
            </a:r>
            <a:endParaRPr dirty="0"/>
          </a:p>
        </p:txBody>
      </p:sp>
      <p:sp>
        <p:nvSpPr>
          <p:cNvPr id="5" name="Google Shape;445;p21"/>
          <p:cNvSpPr txBox="1">
            <a:spLocks/>
          </p:cNvSpPr>
          <p:nvPr/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5" name="Google Shape;424;p20"/>
          <p:cNvSpPr txBox="1">
            <a:spLocks/>
          </p:cNvSpPr>
          <p:nvPr/>
        </p:nvSpPr>
        <p:spPr>
          <a:xfrm>
            <a:off x="1497967" y="614863"/>
            <a:ext cx="5900749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Программист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Руководитель разработки программного обеспечения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Администратор баз данных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Специалист по тестированию в области ИТ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Архитектор программного обеспечения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Системный аналитик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Специалист по информационным системам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Руководитель проектов в области ИТ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Менеджер продуктов в области ИТ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Менеджер информационных технологий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Специалист по информационным ресурсам</a:t>
            </a:r>
          </a:p>
          <a:p>
            <a:pPr marL="387350" indent="-285750"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Roboto Slab Light" panose="020B0604020202020204" charset="0"/>
                <a:ea typeface="Roboto Slab Light" panose="020B0604020202020204" charset="0"/>
              </a:rPr>
              <a:t>Специалист по технической документации в области ИТ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10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274" y="1704600"/>
            <a:ext cx="6875709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dirty="0" smtClean="0"/>
              <a:t>Область профессиональной деятельности бакалавров включает исследование, разработку, внедрение, сопровождение программно-информационных технологий и систем</a:t>
            </a:r>
            <a:endParaRPr dirty="0"/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920474" y="3238345"/>
            <a:ext cx="530305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Изучаемые </a:t>
            </a:r>
            <a:br>
              <a:rPr lang="ru-RU" sz="3200" dirty="0" smtClean="0"/>
            </a:br>
            <a:r>
              <a:rPr lang="ru-RU" sz="3200" dirty="0" smtClean="0"/>
              <a:t>технологии и языки программирования</a:t>
            </a:r>
            <a:endParaRPr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59600" y="628000"/>
            <a:ext cx="2230506" cy="2241316"/>
            <a:chOff x="3459600" y="628000"/>
            <a:chExt cx="2230506" cy="2241316"/>
          </a:xfrm>
        </p:grpSpPr>
        <p:sp>
          <p:nvSpPr>
            <p:cNvPr id="430" name="Google Shape;430;p21"/>
            <p:cNvSpPr/>
            <p:nvPr/>
          </p:nvSpPr>
          <p:spPr>
            <a:xfrm>
              <a:off x="3459600" y="628000"/>
              <a:ext cx="2224800" cy="2224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21"/>
            <p:cNvGrpSpPr/>
            <p:nvPr/>
          </p:nvGrpSpPr>
          <p:grpSpPr>
            <a:xfrm>
              <a:off x="3940048" y="628007"/>
              <a:ext cx="1447570" cy="1447577"/>
              <a:chOff x="6643075" y="3664250"/>
              <a:chExt cx="407950" cy="407975"/>
            </a:xfrm>
          </p:grpSpPr>
          <p:sp>
            <p:nvSpPr>
              <p:cNvPr id="434" name="Google Shape;434;p21"/>
              <p:cNvSpPr/>
              <p:nvPr/>
            </p:nvSpPr>
            <p:spPr>
              <a:xfrm>
                <a:off x="6794075" y="3815250"/>
                <a:ext cx="211300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52" fill="none" extrusionOk="0">
                    <a:moveTo>
                      <a:pt x="0" y="8135"/>
                    </a:moveTo>
                    <a:lnTo>
                      <a:pt x="0" y="8135"/>
                    </a:lnTo>
                    <a:lnTo>
                      <a:pt x="438" y="8257"/>
                    </a:lnTo>
                    <a:lnTo>
                      <a:pt x="852" y="8354"/>
                    </a:lnTo>
                    <a:lnTo>
                      <a:pt x="1291" y="8403"/>
                    </a:lnTo>
                    <a:lnTo>
                      <a:pt x="1729" y="8452"/>
                    </a:lnTo>
                    <a:lnTo>
                      <a:pt x="2168" y="8452"/>
                    </a:lnTo>
                    <a:lnTo>
                      <a:pt x="2606" y="8427"/>
                    </a:lnTo>
                    <a:lnTo>
                      <a:pt x="3020" y="8378"/>
                    </a:lnTo>
                    <a:lnTo>
                      <a:pt x="3458" y="8281"/>
                    </a:lnTo>
                    <a:lnTo>
                      <a:pt x="3872" y="8184"/>
                    </a:lnTo>
                    <a:lnTo>
                      <a:pt x="4311" y="8037"/>
                    </a:lnTo>
                    <a:lnTo>
                      <a:pt x="4701" y="7867"/>
                    </a:lnTo>
                    <a:lnTo>
                      <a:pt x="5115" y="7672"/>
                    </a:lnTo>
                    <a:lnTo>
                      <a:pt x="5504" y="7429"/>
                    </a:lnTo>
                    <a:lnTo>
                      <a:pt x="5870" y="7185"/>
                    </a:lnTo>
                    <a:lnTo>
                      <a:pt x="6235" y="6893"/>
                    </a:lnTo>
                    <a:lnTo>
                      <a:pt x="6576" y="6576"/>
                    </a:lnTo>
                    <a:lnTo>
                      <a:pt x="6576" y="6576"/>
                    </a:lnTo>
                    <a:lnTo>
                      <a:pt x="6892" y="6235"/>
                    </a:lnTo>
                    <a:lnTo>
                      <a:pt x="7185" y="5870"/>
                    </a:lnTo>
                    <a:lnTo>
                      <a:pt x="7428" y="5505"/>
                    </a:lnTo>
                    <a:lnTo>
                      <a:pt x="7672" y="5115"/>
                    </a:lnTo>
                    <a:lnTo>
                      <a:pt x="7867" y="4701"/>
                    </a:lnTo>
                    <a:lnTo>
                      <a:pt x="8037" y="4311"/>
                    </a:lnTo>
                    <a:lnTo>
                      <a:pt x="8183" y="3873"/>
                    </a:lnTo>
                    <a:lnTo>
                      <a:pt x="8281" y="3459"/>
                    </a:lnTo>
                    <a:lnTo>
                      <a:pt x="8378" y="3020"/>
                    </a:lnTo>
                    <a:lnTo>
                      <a:pt x="8427" y="2606"/>
                    </a:lnTo>
                    <a:lnTo>
                      <a:pt x="8451" y="2168"/>
                    </a:lnTo>
                    <a:lnTo>
                      <a:pt x="8451" y="1730"/>
                    </a:lnTo>
                    <a:lnTo>
                      <a:pt x="8402" y="1291"/>
                    </a:lnTo>
                    <a:lnTo>
                      <a:pt x="8354" y="853"/>
                    </a:lnTo>
                    <a:lnTo>
                      <a:pt x="8256" y="439"/>
                    </a:lnTo>
                    <a:lnTo>
                      <a:pt x="8135" y="0"/>
                    </a:lnTo>
                  </a:path>
                </a:pathLst>
              </a:custGeom>
              <a:noFill/>
              <a:ln w="19050" cap="rnd" cmpd="sng">
                <a:solidFill>
                  <a:srgbClr val="FF97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1"/>
              <p:cNvSpPr/>
              <p:nvPr/>
            </p:nvSpPr>
            <p:spPr>
              <a:xfrm>
                <a:off x="6643075" y="3664250"/>
                <a:ext cx="407950" cy="407975"/>
              </a:xfrm>
              <a:custGeom>
                <a:avLst/>
                <a:gdLst/>
                <a:ahLst/>
                <a:cxnLst/>
                <a:rect l="l" t="t" r="r" b="b"/>
                <a:pathLst>
                  <a:path w="16318" h="16319" fill="none" extrusionOk="0">
                    <a:moveTo>
                      <a:pt x="16074" y="244"/>
                    </a:moveTo>
                    <a:lnTo>
                      <a:pt x="16074" y="244"/>
                    </a:lnTo>
                    <a:lnTo>
                      <a:pt x="15928" y="122"/>
                    </a:lnTo>
                    <a:lnTo>
                      <a:pt x="15758" y="49"/>
                    </a:lnTo>
                    <a:lnTo>
                      <a:pt x="15538" y="0"/>
                    </a:lnTo>
                    <a:lnTo>
                      <a:pt x="15319" y="0"/>
                    </a:lnTo>
                    <a:lnTo>
                      <a:pt x="15051" y="25"/>
                    </a:lnTo>
                    <a:lnTo>
                      <a:pt x="14759" y="73"/>
                    </a:lnTo>
                    <a:lnTo>
                      <a:pt x="14442" y="171"/>
                    </a:lnTo>
                    <a:lnTo>
                      <a:pt x="14102" y="293"/>
                    </a:lnTo>
                    <a:lnTo>
                      <a:pt x="13736" y="439"/>
                    </a:lnTo>
                    <a:lnTo>
                      <a:pt x="13347" y="609"/>
                    </a:lnTo>
                    <a:lnTo>
                      <a:pt x="12957" y="828"/>
                    </a:lnTo>
                    <a:lnTo>
                      <a:pt x="12543" y="1048"/>
                    </a:lnTo>
                    <a:lnTo>
                      <a:pt x="11666" y="1608"/>
                    </a:lnTo>
                    <a:lnTo>
                      <a:pt x="10716" y="2265"/>
                    </a:lnTo>
                    <a:lnTo>
                      <a:pt x="10716" y="2265"/>
                    </a:lnTo>
                    <a:lnTo>
                      <a:pt x="10278" y="2095"/>
                    </a:lnTo>
                    <a:lnTo>
                      <a:pt x="9815" y="1949"/>
                    </a:lnTo>
                    <a:lnTo>
                      <a:pt x="9352" y="1851"/>
                    </a:lnTo>
                    <a:lnTo>
                      <a:pt x="8890" y="1778"/>
                    </a:lnTo>
                    <a:lnTo>
                      <a:pt x="8427" y="1730"/>
                    </a:lnTo>
                    <a:lnTo>
                      <a:pt x="7940" y="1730"/>
                    </a:lnTo>
                    <a:lnTo>
                      <a:pt x="7477" y="1778"/>
                    </a:lnTo>
                    <a:lnTo>
                      <a:pt x="7014" y="1827"/>
                    </a:lnTo>
                    <a:lnTo>
                      <a:pt x="6551" y="1924"/>
                    </a:lnTo>
                    <a:lnTo>
                      <a:pt x="6089" y="2070"/>
                    </a:lnTo>
                    <a:lnTo>
                      <a:pt x="5650" y="2241"/>
                    </a:lnTo>
                    <a:lnTo>
                      <a:pt x="5212" y="2436"/>
                    </a:lnTo>
                    <a:lnTo>
                      <a:pt x="4774" y="2679"/>
                    </a:lnTo>
                    <a:lnTo>
                      <a:pt x="4384" y="2972"/>
                    </a:lnTo>
                    <a:lnTo>
                      <a:pt x="3994" y="3264"/>
                    </a:lnTo>
                    <a:lnTo>
                      <a:pt x="3605" y="3605"/>
                    </a:lnTo>
                    <a:lnTo>
                      <a:pt x="3605" y="3605"/>
                    </a:lnTo>
                    <a:lnTo>
                      <a:pt x="3264" y="3995"/>
                    </a:lnTo>
                    <a:lnTo>
                      <a:pt x="2971" y="4384"/>
                    </a:lnTo>
                    <a:lnTo>
                      <a:pt x="2679" y="4774"/>
                    </a:lnTo>
                    <a:lnTo>
                      <a:pt x="2436" y="5212"/>
                    </a:lnTo>
                    <a:lnTo>
                      <a:pt x="2241" y="5651"/>
                    </a:lnTo>
                    <a:lnTo>
                      <a:pt x="2070" y="6089"/>
                    </a:lnTo>
                    <a:lnTo>
                      <a:pt x="1924" y="6552"/>
                    </a:lnTo>
                    <a:lnTo>
                      <a:pt x="1827" y="7015"/>
                    </a:lnTo>
                    <a:lnTo>
                      <a:pt x="1778" y="7477"/>
                    </a:lnTo>
                    <a:lnTo>
                      <a:pt x="1729" y="7940"/>
                    </a:lnTo>
                    <a:lnTo>
                      <a:pt x="1729" y="8427"/>
                    </a:lnTo>
                    <a:lnTo>
                      <a:pt x="1778" y="8890"/>
                    </a:lnTo>
                    <a:lnTo>
                      <a:pt x="1851" y="9353"/>
                    </a:lnTo>
                    <a:lnTo>
                      <a:pt x="1948" y="9815"/>
                    </a:lnTo>
                    <a:lnTo>
                      <a:pt x="2095" y="10278"/>
                    </a:lnTo>
                    <a:lnTo>
                      <a:pt x="2265" y="10716"/>
                    </a:lnTo>
                    <a:lnTo>
                      <a:pt x="2265" y="10716"/>
                    </a:lnTo>
                    <a:lnTo>
                      <a:pt x="1607" y="11666"/>
                    </a:lnTo>
                    <a:lnTo>
                      <a:pt x="1047" y="12543"/>
                    </a:lnTo>
                    <a:lnTo>
                      <a:pt x="828" y="12957"/>
                    </a:lnTo>
                    <a:lnTo>
                      <a:pt x="609" y="13347"/>
                    </a:lnTo>
                    <a:lnTo>
                      <a:pt x="438" y="13737"/>
                    </a:lnTo>
                    <a:lnTo>
                      <a:pt x="292" y="14102"/>
                    </a:lnTo>
                    <a:lnTo>
                      <a:pt x="170" y="14443"/>
                    </a:lnTo>
                    <a:lnTo>
                      <a:pt x="73" y="14759"/>
                    </a:lnTo>
                    <a:lnTo>
                      <a:pt x="24" y="15052"/>
                    </a:lnTo>
                    <a:lnTo>
                      <a:pt x="0" y="15320"/>
                    </a:lnTo>
                    <a:lnTo>
                      <a:pt x="0" y="15539"/>
                    </a:lnTo>
                    <a:lnTo>
                      <a:pt x="49" y="15758"/>
                    </a:lnTo>
                    <a:lnTo>
                      <a:pt x="122" y="15928"/>
                    </a:lnTo>
                    <a:lnTo>
                      <a:pt x="244" y="16075"/>
                    </a:lnTo>
                    <a:lnTo>
                      <a:pt x="244" y="16075"/>
                    </a:lnTo>
                    <a:lnTo>
                      <a:pt x="341" y="16172"/>
                    </a:lnTo>
                    <a:lnTo>
                      <a:pt x="487" y="16245"/>
                    </a:lnTo>
                    <a:lnTo>
                      <a:pt x="633" y="16294"/>
                    </a:lnTo>
                    <a:lnTo>
                      <a:pt x="804" y="16318"/>
                    </a:lnTo>
                    <a:lnTo>
                      <a:pt x="974" y="16318"/>
                    </a:lnTo>
                    <a:lnTo>
                      <a:pt x="1169" y="16318"/>
                    </a:lnTo>
                    <a:lnTo>
                      <a:pt x="1388" y="16269"/>
                    </a:lnTo>
                    <a:lnTo>
                      <a:pt x="1632" y="16221"/>
                    </a:lnTo>
                    <a:lnTo>
                      <a:pt x="2143" y="16075"/>
                    </a:lnTo>
                    <a:lnTo>
                      <a:pt x="2703" y="15831"/>
                    </a:lnTo>
                    <a:lnTo>
                      <a:pt x="3312" y="15539"/>
                    </a:lnTo>
                    <a:lnTo>
                      <a:pt x="3946" y="15149"/>
                    </a:lnTo>
                    <a:lnTo>
                      <a:pt x="4652" y="14711"/>
                    </a:lnTo>
                    <a:lnTo>
                      <a:pt x="5358" y="14224"/>
                    </a:lnTo>
                    <a:lnTo>
                      <a:pt x="6113" y="13663"/>
                    </a:lnTo>
                    <a:lnTo>
                      <a:pt x="6892" y="13055"/>
                    </a:lnTo>
                    <a:lnTo>
                      <a:pt x="7696" y="12397"/>
                    </a:lnTo>
                    <a:lnTo>
                      <a:pt x="8500" y="11691"/>
                    </a:lnTo>
                    <a:lnTo>
                      <a:pt x="9304" y="10936"/>
                    </a:lnTo>
                    <a:lnTo>
                      <a:pt x="10132" y="10132"/>
                    </a:lnTo>
                    <a:lnTo>
                      <a:pt x="10132" y="10132"/>
                    </a:lnTo>
                    <a:lnTo>
                      <a:pt x="10935" y="9304"/>
                    </a:lnTo>
                    <a:lnTo>
                      <a:pt x="11690" y="8500"/>
                    </a:lnTo>
                    <a:lnTo>
                      <a:pt x="12397" y="7696"/>
                    </a:lnTo>
                    <a:lnTo>
                      <a:pt x="13054" y="6893"/>
                    </a:lnTo>
                    <a:lnTo>
                      <a:pt x="13663" y="6113"/>
                    </a:lnTo>
                    <a:lnTo>
                      <a:pt x="14223" y="5358"/>
                    </a:lnTo>
                    <a:lnTo>
                      <a:pt x="14710" y="4652"/>
                    </a:lnTo>
                    <a:lnTo>
                      <a:pt x="15149" y="3946"/>
                    </a:lnTo>
                    <a:lnTo>
                      <a:pt x="15538" y="3313"/>
                    </a:lnTo>
                    <a:lnTo>
                      <a:pt x="15831" y="2704"/>
                    </a:lnTo>
                    <a:lnTo>
                      <a:pt x="16074" y="2144"/>
                    </a:lnTo>
                    <a:lnTo>
                      <a:pt x="16220" y="1632"/>
                    </a:lnTo>
                    <a:lnTo>
                      <a:pt x="16269" y="1389"/>
                    </a:lnTo>
                    <a:lnTo>
                      <a:pt x="16318" y="1169"/>
                    </a:lnTo>
                    <a:lnTo>
                      <a:pt x="16318" y="975"/>
                    </a:lnTo>
                    <a:lnTo>
                      <a:pt x="16318" y="804"/>
                    </a:lnTo>
                    <a:lnTo>
                      <a:pt x="16293" y="634"/>
                    </a:lnTo>
                    <a:lnTo>
                      <a:pt x="16245" y="487"/>
                    </a:lnTo>
                    <a:lnTo>
                      <a:pt x="16172" y="341"/>
                    </a:lnTo>
                    <a:lnTo>
                      <a:pt x="16074" y="244"/>
                    </a:lnTo>
                    <a:lnTo>
                      <a:pt x="16074" y="244"/>
                    </a:lnTo>
                    <a:close/>
                    <a:moveTo>
                      <a:pt x="1827" y="13810"/>
                    </a:moveTo>
                    <a:lnTo>
                      <a:pt x="1827" y="13810"/>
                    </a:lnTo>
                    <a:lnTo>
                      <a:pt x="1754" y="13737"/>
                    </a:lnTo>
                    <a:lnTo>
                      <a:pt x="1729" y="13639"/>
                    </a:lnTo>
                    <a:lnTo>
                      <a:pt x="1681" y="13542"/>
                    </a:lnTo>
                    <a:lnTo>
                      <a:pt x="1681" y="13444"/>
                    </a:lnTo>
                    <a:lnTo>
                      <a:pt x="1681" y="13176"/>
                    </a:lnTo>
                    <a:lnTo>
                      <a:pt x="1754" y="12884"/>
                    </a:lnTo>
                    <a:lnTo>
                      <a:pt x="1875" y="12519"/>
                    </a:lnTo>
                    <a:lnTo>
                      <a:pt x="2046" y="12153"/>
                    </a:lnTo>
                    <a:lnTo>
                      <a:pt x="2265" y="11715"/>
                    </a:lnTo>
                    <a:lnTo>
                      <a:pt x="2533" y="11277"/>
                    </a:lnTo>
                    <a:lnTo>
                      <a:pt x="2533" y="11277"/>
                    </a:lnTo>
                    <a:lnTo>
                      <a:pt x="2752" y="11642"/>
                    </a:lnTo>
                    <a:lnTo>
                      <a:pt x="3020" y="12007"/>
                    </a:lnTo>
                    <a:lnTo>
                      <a:pt x="3288" y="12373"/>
                    </a:lnTo>
                    <a:lnTo>
                      <a:pt x="3605" y="12714"/>
                    </a:lnTo>
                    <a:lnTo>
                      <a:pt x="3605" y="12714"/>
                    </a:lnTo>
                    <a:lnTo>
                      <a:pt x="3897" y="12957"/>
                    </a:lnTo>
                    <a:lnTo>
                      <a:pt x="4165" y="13201"/>
                    </a:lnTo>
                    <a:lnTo>
                      <a:pt x="4165" y="13201"/>
                    </a:lnTo>
                    <a:lnTo>
                      <a:pt x="3751" y="13444"/>
                    </a:lnTo>
                    <a:lnTo>
                      <a:pt x="3361" y="13639"/>
                    </a:lnTo>
                    <a:lnTo>
                      <a:pt x="3020" y="13785"/>
                    </a:lnTo>
                    <a:lnTo>
                      <a:pt x="2679" y="13883"/>
                    </a:lnTo>
                    <a:lnTo>
                      <a:pt x="2411" y="13956"/>
                    </a:lnTo>
                    <a:lnTo>
                      <a:pt x="2168" y="13956"/>
                    </a:lnTo>
                    <a:lnTo>
                      <a:pt x="2070" y="13931"/>
                    </a:lnTo>
                    <a:lnTo>
                      <a:pt x="1973" y="13907"/>
                    </a:lnTo>
                    <a:lnTo>
                      <a:pt x="1900" y="13858"/>
                    </a:lnTo>
                    <a:lnTo>
                      <a:pt x="1827" y="13810"/>
                    </a:lnTo>
                    <a:lnTo>
                      <a:pt x="1827" y="13810"/>
                    </a:lnTo>
                    <a:close/>
                    <a:moveTo>
                      <a:pt x="8159" y="4482"/>
                    </a:moveTo>
                    <a:lnTo>
                      <a:pt x="8159" y="4482"/>
                    </a:lnTo>
                    <a:lnTo>
                      <a:pt x="8037" y="4482"/>
                    </a:lnTo>
                    <a:lnTo>
                      <a:pt x="7940" y="4433"/>
                    </a:lnTo>
                    <a:lnTo>
                      <a:pt x="7842" y="4384"/>
                    </a:lnTo>
                    <a:lnTo>
                      <a:pt x="7745" y="4311"/>
                    </a:lnTo>
                    <a:lnTo>
                      <a:pt x="7672" y="4238"/>
                    </a:lnTo>
                    <a:lnTo>
                      <a:pt x="7623" y="4141"/>
                    </a:lnTo>
                    <a:lnTo>
                      <a:pt x="7574" y="4019"/>
                    </a:lnTo>
                    <a:lnTo>
                      <a:pt x="7574" y="3897"/>
                    </a:lnTo>
                    <a:lnTo>
                      <a:pt x="7574" y="3897"/>
                    </a:lnTo>
                    <a:lnTo>
                      <a:pt x="7574" y="3775"/>
                    </a:lnTo>
                    <a:lnTo>
                      <a:pt x="7623" y="3678"/>
                    </a:lnTo>
                    <a:lnTo>
                      <a:pt x="7672" y="3580"/>
                    </a:lnTo>
                    <a:lnTo>
                      <a:pt x="7745" y="3483"/>
                    </a:lnTo>
                    <a:lnTo>
                      <a:pt x="7842" y="3410"/>
                    </a:lnTo>
                    <a:lnTo>
                      <a:pt x="7940" y="3361"/>
                    </a:lnTo>
                    <a:lnTo>
                      <a:pt x="8037" y="3337"/>
                    </a:lnTo>
                    <a:lnTo>
                      <a:pt x="8159" y="3313"/>
                    </a:lnTo>
                    <a:lnTo>
                      <a:pt x="8159" y="3313"/>
                    </a:lnTo>
                    <a:lnTo>
                      <a:pt x="8281" y="3337"/>
                    </a:lnTo>
                    <a:lnTo>
                      <a:pt x="8378" y="3361"/>
                    </a:lnTo>
                    <a:lnTo>
                      <a:pt x="8476" y="3410"/>
                    </a:lnTo>
                    <a:lnTo>
                      <a:pt x="8573" y="3483"/>
                    </a:lnTo>
                    <a:lnTo>
                      <a:pt x="8646" y="3580"/>
                    </a:lnTo>
                    <a:lnTo>
                      <a:pt x="8695" y="3678"/>
                    </a:lnTo>
                    <a:lnTo>
                      <a:pt x="8743" y="3775"/>
                    </a:lnTo>
                    <a:lnTo>
                      <a:pt x="8743" y="3897"/>
                    </a:lnTo>
                    <a:lnTo>
                      <a:pt x="8743" y="3897"/>
                    </a:lnTo>
                    <a:lnTo>
                      <a:pt x="8743" y="4019"/>
                    </a:lnTo>
                    <a:lnTo>
                      <a:pt x="8695" y="4141"/>
                    </a:lnTo>
                    <a:lnTo>
                      <a:pt x="8646" y="4238"/>
                    </a:lnTo>
                    <a:lnTo>
                      <a:pt x="8573" y="4311"/>
                    </a:lnTo>
                    <a:lnTo>
                      <a:pt x="8476" y="4384"/>
                    </a:lnTo>
                    <a:lnTo>
                      <a:pt x="8378" y="4433"/>
                    </a:lnTo>
                    <a:lnTo>
                      <a:pt x="8281" y="4482"/>
                    </a:lnTo>
                    <a:lnTo>
                      <a:pt x="8159" y="4482"/>
                    </a:lnTo>
                    <a:lnTo>
                      <a:pt x="8159" y="4482"/>
                    </a:lnTo>
                    <a:close/>
                    <a:moveTo>
                      <a:pt x="9133" y="5943"/>
                    </a:moveTo>
                    <a:lnTo>
                      <a:pt x="9133" y="5943"/>
                    </a:lnTo>
                    <a:lnTo>
                      <a:pt x="9036" y="5943"/>
                    </a:lnTo>
                    <a:lnTo>
                      <a:pt x="8963" y="5919"/>
                    </a:lnTo>
                    <a:lnTo>
                      <a:pt x="8841" y="5846"/>
                    </a:lnTo>
                    <a:lnTo>
                      <a:pt x="8768" y="5724"/>
                    </a:lnTo>
                    <a:lnTo>
                      <a:pt x="8743" y="5651"/>
                    </a:lnTo>
                    <a:lnTo>
                      <a:pt x="8743" y="5553"/>
                    </a:lnTo>
                    <a:lnTo>
                      <a:pt x="8743" y="5553"/>
                    </a:lnTo>
                    <a:lnTo>
                      <a:pt x="8743" y="5480"/>
                    </a:lnTo>
                    <a:lnTo>
                      <a:pt x="8768" y="5407"/>
                    </a:lnTo>
                    <a:lnTo>
                      <a:pt x="8841" y="5285"/>
                    </a:lnTo>
                    <a:lnTo>
                      <a:pt x="8963" y="5212"/>
                    </a:lnTo>
                    <a:lnTo>
                      <a:pt x="9036" y="5188"/>
                    </a:lnTo>
                    <a:lnTo>
                      <a:pt x="9133" y="5164"/>
                    </a:lnTo>
                    <a:lnTo>
                      <a:pt x="9133" y="5164"/>
                    </a:lnTo>
                    <a:lnTo>
                      <a:pt x="9206" y="5188"/>
                    </a:lnTo>
                    <a:lnTo>
                      <a:pt x="9279" y="5212"/>
                    </a:lnTo>
                    <a:lnTo>
                      <a:pt x="9401" y="5285"/>
                    </a:lnTo>
                    <a:lnTo>
                      <a:pt x="9474" y="5407"/>
                    </a:lnTo>
                    <a:lnTo>
                      <a:pt x="9498" y="5480"/>
                    </a:lnTo>
                    <a:lnTo>
                      <a:pt x="9523" y="5553"/>
                    </a:lnTo>
                    <a:lnTo>
                      <a:pt x="9523" y="5553"/>
                    </a:lnTo>
                    <a:lnTo>
                      <a:pt x="9498" y="5651"/>
                    </a:lnTo>
                    <a:lnTo>
                      <a:pt x="9474" y="5724"/>
                    </a:lnTo>
                    <a:lnTo>
                      <a:pt x="9401" y="5846"/>
                    </a:lnTo>
                    <a:lnTo>
                      <a:pt x="9279" y="5919"/>
                    </a:lnTo>
                    <a:lnTo>
                      <a:pt x="9206" y="5943"/>
                    </a:lnTo>
                    <a:lnTo>
                      <a:pt x="9133" y="5943"/>
                    </a:lnTo>
                    <a:lnTo>
                      <a:pt x="9133" y="5943"/>
                    </a:lnTo>
                    <a:close/>
                    <a:moveTo>
                      <a:pt x="9986" y="4409"/>
                    </a:moveTo>
                    <a:lnTo>
                      <a:pt x="9986" y="4409"/>
                    </a:lnTo>
                    <a:lnTo>
                      <a:pt x="9888" y="4409"/>
                    </a:lnTo>
                    <a:lnTo>
                      <a:pt x="9815" y="4384"/>
                    </a:lnTo>
                    <a:lnTo>
                      <a:pt x="9693" y="4287"/>
                    </a:lnTo>
                    <a:lnTo>
                      <a:pt x="9620" y="4165"/>
                    </a:lnTo>
                    <a:lnTo>
                      <a:pt x="9596" y="4092"/>
                    </a:lnTo>
                    <a:lnTo>
                      <a:pt x="9596" y="4019"/>
                    </a:lnTo>
                    <a:lnTo>
                      <a:pt x="9596" y="4019"/>
                    </a:lnTo>
                    <a:lnTo>
                      <a:pt x="9596" y="3946"/>
                    </a:lnTo>
                    <a:lnTo>
                      <a:pt x="9620" y="3873"/>
                    </a:lnTo>
                    <a:lnTo>
                      <a:pt x="9693" y="3751"/>
                    </a:lnTo>
                    <a:lnTo>
                      <a:pt x="9815" y="3654"/>
                    </a:lnTo>
                    <a:lnTo>
                      <a:pt x="9888" y="3629"/>
                    </a:lnTo>
                    <a:lnTo>
                      <a:pt x="9986" y="3629"/>
                    </a:lnTo>
                    <a:lnTo>
                      <a:pt x="9986" y="3629"/>
                    </a:lnTo>
                    <a:lnTo>
                      <a:pt x="10059" y="3629"/>
                    </a:lnTo>
                    <a:lnTo>
                      <a:pt x="10132" y="3654"/>
                    </a:lnTo>
                    <a:lnTo>
                      <a:pt x="10253" y="3751"/>
                    </a:lnTo>
                    <a:lnTo>
                      <a:pt x="10327" y="3873"/>
                    </a:lnTo>
                    <a:lnTo>
                      <a:pt x="10351" y="3946"/>
                    </a:lnTo>
                    <a:lnTo>
                      <a:pt x="10375" y="4019"/>
                    </a:lnTo>
                    <a:lnTo>
                      <a:pt x="10375" y="4019"/>
                    </a:lnTo>
                    <a:lnTo>
                      <a:pt x="10351" y="4092"/>
                    </a:lnTo>
                    <a:lnTo>
                      <a:pt x="10327" y="4165"/>
                    </a:lnTo>
                    <a:lnTo>
                      <a:pt x="10253" y="4287"/>
                    </a:lnTo>
                    <a:lnTo>
                      <a:pt x="10132" y="4384"/>
                    </a:lnTo>
                    <a:lnTo>
                      <a:pt x="10059" y="4409"/>
                    </a:lnTo>
                    <a:lnTo>
                      <a:pt x="9986" y="4409"/>
                    </a:lnTo>
                    <a:lnTo>
                      <a:pt x="9986" y="4409"/>
                    </a:lnTo>
                    <a:close/>
                    <a:moveTo>
                      <a:pt x="13200" y="4165"/>
                    </a:moveTo>
                    <a:lnTo>
                      <a:pt x="13200" y="4165"/>
                    </a:lnTo>
                    <a:lnTo>
                      <a:pt x="12957" y="3897"/>
                    </a:lnTo>
                    <a:lnTo>
                      <a:pt x="12713" y="3605"/>
                    </a:lnTo>
                    <a:lnTo>
                      <a:pt x="12713" y="3605"/>
                    </a:lnTo>
                    <a:lnTo>
                      <a:pt x="12372" y="3288"/>
                    </a:lnTo>
                    <a:lnTo>
                      <a:pt x="12007" y="3020"/>
                    </a:lnTo>
                    <a:lnTo>
                      <a:pt x="11642" y="2752"/>
                    </a:lnTo>
                    <a:lnTo>
                      <a:pt x="11276" y="2533"/>
                    </a:lnTo>
                    <a:lnTo>
                      <a:pt x="11276" y="2533"/>
                    </a:lnTo>
                    <a:lnTo>
                      <a:pt x="11715" y="2265"/>
                    </a:lnTo>
                    <a:lnTo>
                      <a:pt x="12153" y="2046"/>
                    </a:lnTo>
                    <a:lnTo>
                      <a:pt x="12518" y="1876"/>
                    </a:lnTo>
                    <a:lnTo>
                      <a:pt x="12884" y="1754"/>
                    </a:lnTo>
                    <a:lnTo>
                      <a:pt x="13176" y="1681"/>
                    </a:lnTo>
                    <a:lnTo>
                      <a:pt x="13444" y="1681"/>
                    </a:lnTo>
                    <a:lnTo>
                      <a:pt x="13541" y="1681"/>
                    </a:lnTo>
                    <a:lnTo>
                      <a:pt x="13639" y="1730"/>
                    </a:lnTo>
                    <a:lnTo>
                      <a:pt x="13736" y="1754"/>
                    </a:lnTo>
                    <a:lnTo>
                      <a:pt x="13809" y="1827"/>
                    </a:lnTo>
                    <a:lnTo>
                      <a:pt x="13809" y="1827"/>
                    </a:lnTo>
                    <a:lnTo>
                      <a:pt x="13858" y="1900"/>
                    </a:lnTo>
                    <a:lnTo>
                      <a:pt x="13907" y="1973"/>
                    </a:lnTo>
                    <a:lnTo>
                      <a:pt x="13931" y="2070"/>
                    </a:lnTo>
                    <a:lnTo>
                      <a:pt x="13955" y="2168"/>
                    </a:lnTo>
                    <a:lnTo>
                      <a:pt x="13955" y="2411"/>
                    </a:lnTo>
                    <a:lnTo>
                      <a:pt x="13882" y="2679"/>
                    </a:lnTo>
                    <a:lnTo>
                      <a:pt x="13785" y="3020"/>
                    </a:lnTo>
                    <a:lnTo>
                      <a:pt x="13639" y="3361"/>
                    </a:lnTo>
                    <a:lnTo>
                      <a:pt x="13444" y="3751"/>
                    </a:lnTo>
                    <a:lnTo>
                      <a:pt x="13200" y="4165"/>
                    </a:lnTo>
                    <a:lnTo>
                      <a:pt x="13200" y="4165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FF97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21"/>
            <p:cNvGrpSpPr/>
            <p:nvPr/>
          </p:nvGrpSpPr>
          <p:grpSpPr>
            <a:xfrm rot="-587344">
              <a:off x="3600928" y="2274183"/>
              <a:ext cx="595166" cy="595133"/>
              <a:chOff x="576250" y="4319400"/>
              <a:chExt cx="442075" cy="442050"/>
            </a:xfrm>
          </p:grpSpPr>
          <p:sp>
            <p:nvSpPr>
              <p:cNvPr id="437" name="Google Shape;437;p21"/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FC406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1"/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FC406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FC406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1"/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FC406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21"/>
            <p:cNvSpPr/>
            <p:nvPr/>
          </p:nvSpPr>
          <p:spPr>
            <a:xfrm>
              <a:off x="3593939" y="962288"/>
              <a:ext cx="226251" cy="216069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 rot="2697328">
              <a:off x="5346647" y="2148789"/>
              <a:ext cx="343459" cy="327947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5356714" y="1881143"/>
              <a:ext cx="137570" cy="131429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 rot="1280404">
              <a:off x="3589575" y="1613971"/>
              <a:ext cx="137564" cy="131398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 dirty="0"/>
          </a:p>
        </p:txBody>
      </p:sp>
      <p:pic>
        <p:nvPicPr>
          <p:cNvPr id="4" name="Picture 12" descr="Картинки по запросу j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692" y="599356"/>
            <a:ext cx="1914532" cy="19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043" y="805619"/>
            <a:ext cx="1001016" cy="10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ph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36" y="2762127"/>
            <a:ext cx="1391104" cy="8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qit24.ru/wp-content/uploads/2016/08/buy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390" y="2159658"/>
            <a:ext cx="1429213" cy="14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b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043" y="2070635"/>
            <a:ext cx="2104465" cy="8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perl programming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941" y="3280819"/>
            <a:ext cx="1054700" cy="11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pascal programming languag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059" y="3242495"/>
            <a:ext cx="125412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git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78" y="2232695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javascript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46" y="805619"/>
            <a:ext cx="2788291" cy="10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ÐÐ°ÑÑÐ¸Ð½ÐºÐ¸ Ð¿Ð¾ Ð·Ð°Ð¿ÑÐ¾ÑÑ ruby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075" y="3586964"/>
            <a:ext cx="1743445" cy="8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95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ÐÐ°ÑÑÐ¸Ð½ÐºÐ¸ Ð¿Ð¾ Ð·Ð°Ð¿ÑÐ¾ÑÑ .NE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273" y="989608"/>
            <a:ext cx="1677285" cy="8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Ð°ÑÑÐ¸Ð½ÐºÐ¸ Ð¿Ð¾ Ð·Ð°Ð¿ÑÐ¾ÑÑ Windows Serv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219" y="534861"/>
            <a:ext cx="2287908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commons/thumb/b/b0/NewTux.svg/625px-NewTux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127" y="567392"/>
            <a:ext cx="980973" cy="117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ÐÐ°ÑÑÐ¸Ð½ÐºÐ¸ Ð¿Ð¾ Ð·Ð°Ð¿ÑÐ¾ÑÑ JMete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258" y="3135056"/>
            <a:ext cx="1402569" cy="14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ÐÐ°ÑÑÐ¸Ð½ÐºÐ¸ Ð¿Ð¾ Ð·Ð°Ð¿ÑÐ¾ÑÑ apache serve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258" y="376520"/>
            <a:ext cx="1499707" cy="12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ÐÐ°ÑÑÐ¸Ð½ÐºÐ¸ Ð¿Ð¾ Ð·Ð°Ð¿ÑÐ¾ÑÑ sq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27" y="1668679"/>
            <a:ext cx="1469388" cy="11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ÐÐ°ÑÑÐ¸Ð½ÐºÐ¸ Ð¿Ð¾ Ð·Ð°Ð¿ÑÐ¾ÑÑ mysq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250" y="1961805"/>
            <a:ext cx="1885753" cy="9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ÐÐ°ÑÑÐ¸Ð½ÐºÐ¸ Ð¿Ð¾ Ð·Ð°Ð¿ÑÐ¾ÑÑ docker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883" y="3135056"/>
            <a:ext cx="1570675" cy="13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ÐÐ°ÑÑÐ¸Ð½ÐºÐ¸ Ð¿Ð¾ Ð·Ð°Ð¿ÑÐ¾ÑÑ selenium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861" y="3390202"/>
            <a:ext cx="1186142" cy="10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ÐÐ°ÑÑÐ¸Ð½ÐºÐ¸ Ð¿Ð¾ Ð·Ð°Ð¿ÑÐ¾ÑÑ soap ui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916" y="2180513"/>
            <a:ext cx="2830361" cy="8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6" descr="ÐÐ°ÑÑÐ¸Ð½ÐºÐ¸ Ð¿Ð¾ Ð·Ð°Ð¿ÑÐ¾ÑÑ xml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22" y="3623269"/>
            <a:ext cx="2216707" cy="4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2"/>
          <p:cNvSpPr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8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320412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 descr="ÐÐ°ÑÑÐ¸Ð½ÐºÐ¸ Ð¿Ð¾ Ð·Ð°Ð¿ÑÐ¾ÑÑ autoca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29" y="3766622"/>
            <a:ext cx="2534339" cy="8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ÐÐ°ÑÑÐ¸Ð½ÐºÐ¸ Ð¿Ð¾ Ð·Ð°Ð¿ÑÐ¾ÑÑ Matla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48" y="1667200"/>
            <a:ext cx="3119024" cy="11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ÐÐ°ÑÑÐ¸Ð½ÐºÐ¸ Ð¿Ð¾ Ð·Ð°Ð¿ÑÐ¾ÑÑ Mathca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930" y="2848531"/>
            <a:ext cx="1515585" cy="15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ÐÐ°ÑÑÐ¸Ð½ÐºÐ¸ Ð¿Ð¾ Ð·Ð°Ð¿ÑÐ¾ÑÑ mapinf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615" y="2876173"/>
            <a:ext cx="2147888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ÐÐ°ÑÑÐ¸Ð½ÐºÐ¸ Ð¿Ð¾ Ð·Ð°Ð¿ÑÐ¾ÑÑ UM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431" y="1370127"/>
            <a:ext cx="1790558" cy="13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ÐÐ°ÑÑÐ¸Ð½ÐºÐ¸ Ð¿Ð¾ Ð·Ð°Ð¿ÑÐ¾ÑÑ ARIS platform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515" y="616812"/>
            <a:ext cx="2450798" cy="12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anyLogic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548" y="2695778"/>
            <a:ext cx="2097224" cy="9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AutoCAD Map 3D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526" y="681311"/>
            <a:ext cx="4152989" cy="7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362" y="1875821"/>
            <a:ext cx="1418465" cy="6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931218352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Другая 2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2D5F68"/>
      </a:hlink>
      <a:folHlink>
        <a:srgbClr val="7026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217</Words>
  <Application>Microsoft Office PowerPoint</Application>
  <PresentationFormat>Экран (16:9)</PresentationFormat>
  <Paragraphs>75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Roboto Slab Light</vt:lpstr>
      <vt:lpstr>Lato Light</vt:lpstr>
      <vt:lpstr>Courier New</vt:lpstr>
      <vt:lpstr>Kent template</vt:lpstr>
      <vt:lpstr>КАФЕДРА  ИНФОРМАЦИОННЫХ СИСТЕМ  И ПРОГРАММНОЙ ИНЖЕНЕРИИ</vt:lpstr>
      <vt:lpstr>КАФЕДРА ИСПИ</vt:lpstr>
      <vt:lpstr>ПРОФЕССИИ</vt:lpstr>
      <vt:lpstr>Слайд 4</vt:lpstr>
      <vt:lpstr>Слайд 5</vt:lpstr>
      <vt:lpstr>Изучаемые  технологии и языки программирования</vt:lpstr>
      <vt:lpstr>Слайд 7</vt:lpstr>
      <vt:lpstr>Слайд 8</vt:lpstr>
      <vt:lpstr>Слайд 9</vt:lpstr>
      <vt:lpstr>Изучаемые дисциплины</vt:lpstr>
      <vt:lpstr>Научные направления</vt:lpstr>
      <vt:lpstr>Работы студентов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ИНФОРМАЦИОННЫХ СИСТЕМ  И ПРОГРАММНОЙ ИНЖЕНЕРИИ</dc:title>
  <dc:creator>Martha</dc:creator>
  <cp:lastModifiedBy>IJ</cp:lastModifiedBy>
  <cp:revision>25</cp:revision>
  <dcterms:modified xsi:type="dcterms:W3CDTF">2018-09-30T05:42:59Z</dcterms:modified>
</cp:coreProperties>
</file>